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3" r:id="rId5"/>
    <p:sldId id="269" r:id="rId6"/>
    <p:sldId id="267" r:id="rId7"/>
    <p:sldId id="265" r:id="rId8"/>
    <p:sldId id="268" r:id="rId9"/>
    <p:sldId id="266"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07" d="100"/>
          <a:sy n="107" d="100"/>
        </p:scale>
        <p:origin x="73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6C31-89D3-E071-EB01-1FD5EAD31B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4853A0-2B20-FFCC-A52A-1ABABDDE4E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69FC6F-5BC3-91FD-5772-B93C6226C0CD}"/>
              </a:ext>
            </a:extLst>
          </p:cNvPr>
          <p:cNvSpPr>
            <a:spLocks noGrp="1"/>
          </p:cNvSpPr>
          <p:nvPr>
            <p:ph type="dt" sz="half" idx="10"/>
          </p:nvPr>
        </p:nvSpPr>
        <p:spPr/>
        <p:txBody>
          <a:bodyPr/>
          <a:lstStyle/>
          <a:p>
            <a:fld id="{9255E4C7-36F0-1B4C-B5F2-4A76ABBD868D}" type="datetimeFigureOut">
              <a:rPr lang="en-US" smtClean="0"/>
              <a:t>5/7/23</a:t>
            </a:fld>
            <a:endParaRPr lang="en-US"/>
          </a:p>
        </p:txBody>
      </p:sp>
      <p:sp>
        <p:nvSpPr>
          <p:cNvPr id="5" name="Footer Placeholder 4">
            <a:extLst>
              <a:ext uri="{FF2B5EF4-FFF2-40B4-BE49-F238E27FC236}">
                <a16:creationId xmlns:a16="http://schemas.microsoft.com/office/drawing/2014/main" id="{7657A264-2A67-C262-A994-ABCE7F4CA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6F935-9FE4-C3BC-2835-1DE894073FA3}"/>
              </a:ext>
            </a:extLst>
          </p:cNvPr>
          <p:cNvSpPr>
            <a:spLocks noGrp="1"/>
          </p:cNvSpPr>
          <p:nvPr>
            <p:ph type="sldNum" sz="quarter" idx="12"/>
          </p:nvPr>
        </p:nvSpPr>
        <p:spPr/>
        <p:txBody>
          <a:bodyPr/>
          <a:lstStyle/>
          <a:p>
            <a:fld id="{3319B92E-23DD-454B-B32E-530EF38A62E4}" type="slidenum">
              <a:rPr lang="en-US" smtClean="0"/>
              <a:t>‹#›</a:t>
            </a:fld>
            <a:endParaRPr lang="en-US"/>
          </a:p>
        </p:txBody>
      </p:sp>
    </p:spTree>
    <p:extLst>
      <p:ext uri="{BB962C8B-B14F-4D97-AF65-F5344CB8AC3E}">
        <p14:creationId xmlns:p14="http://schemas.microsoft.com/office/powerpoint/2010/main" val="140217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683E-B420-8426-3E17-2B44BAB6C2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71763C-AF9B-9E83-9992-08B139328F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7DE9A-6250-BC6B-9403-89BCAB482FC6}"/>
              </a:ext>
            </a:extLst>
          </p:cNvPr>
          <p:cNvSpPr>
            <a:spLocks noGrp="1"/>
          </p:cNvSpPr>
          <p:nvPr>
            <p:ph type="dt" sz="half" idx="10"/>
          </p:nvPr>
        </p:nvSpPr>
        <p:spPr/>
        <p:txBody>
          <a:bodyPr/>
          <a:lstStyle/>
          <a:p>
            <a:fld id="{9255E4C7-36F0-1B4C-B5F2-4A76ABBD868D}" type="datetimeFigureOut">
              <a:rPr lang="en-US" smtClean="0"/>
              <a:t>5/7/23</a:t>
            </a:fld>
            <a:endParaRPr lang="en-US"/>
          </a:p>
        </p:txBody>
      </p:sp>
      <p:sp>
        <p:nvSpPr>
          <p:cNvPr id="5" name="Footer Placeholder 4">
            <a:extLst>
              <a:ext uri="{FF2B5EF4-FFF2-40B4-BE49-F238E27FC236}">
                <a16:creationId xmlns:a16="http://schemas.microsoft.com/office/drawing/2014/main" id="{B655FC7A-8FCE-465C-4037-6D76E4E29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8C319-4E8D-31DF-43F5-F62A80C9406F}"/>
              </a:ext>
            </a:extLst>
          </p:cNvPr>
          <p:cNvSpPr>
            <a:spLocks noGrp="1"/>
          </p:cNvSpPr>
          <p:nvPr>
            <p:ph type="sldNum" sz="quarter" idx="12"/>
          </p:nvPr>
        </p:nvSpPr>
        <p:spPr/>
        <p:txBody>
          <a:bodyPr/>
          <a:lstStyle/>
          <a:p>
            <a:fld id="{3319B92E-23DD-454B-B32E-530EF38A62E4}" type="slidenum">
              <a:rPr lang="en-US" smtClean="0"/>
              <a:t>‹#›</a:t>
            </a:fld>
            <a:endParaRPr lang="en-US"/>
          </a:p>
        </p:txBody>
      </p:sp>
    </p:spTree>
    <p:extLst>
      <p:ext uri="{BB962C8B-B14F-4D97-AF65-F5344CB8AC3E}">
        <p14:creationId xmlns:p14="http://schemas.microsoft.com/office/powerpoint/2010/main" val="3462425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117E8D-F4DB-B39C-07F1-75B86E8251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F41D53-69CB-64DF-CD76-CCEDDF280B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EFB62-5982-F2E1-FA5D-011C1BB360E0}"/>
              </a:ext>
            </a:extLst>
          </p:cNvPr>
          <p:cNvSpPr>
            <a:spLocks noGrp="1"/>
          </p:cNvSpPr>
          <p:nvPr>
            <p:ph type="dt" sz="half" idx="10"/>
          </p:nvPr>
        </p:nvSpPr>
        <p:spPr/>
        <p:txBody>
          <a:bodyPr/>
          <a:lstStyle/>
          <a:p>
            <a:fld id="{9255E4C7-36F0-1B4C-B5F2-4A76ABBD868D}" type="datetimeFigureOut">
              <a:rPr lang="en-US" smtClean="0"/>
              <a:t>5/7/23</a:t>
            </a:fld>
            <a:endParaRPr lang="en-US"/>
          </a:p>
        </p:txBody>
      </p:sp>
      <p:sp>
        <p:nvSpPr>
          <p:cNvPr id="5" name="Footer Placeholder 4">
            <a:extLst>
              <a:ext uri="{FF2B5EF4-FFF2-40B4-BE49-F238E27FC236}">
                <a16:creationId xmlns:a16="http://schemas.microsoft.com/office/drawing/2014/main" id="{3BAB8774-7D31-E84A-0C95-76CFDFEEC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8BB76-FA77-D611-F618-6E8D2074306E}"/>
              </a:ext>
            </a:extLst>
          </p:cNvPr>
          <p:cNvSpPr>
            <a:spLocks noGrp="1"/>
          </p:cNvSpPr>
          <p:nvPr>
            <p:ph type="sldNum" sz="quarter" idx="12"/>
          </p:nvPr>
        </p:nvSpPr>
        <p:spPr/>
        <p:txBody>
          <a:bodyPr/>
          <a:lstStyle/>
          <a:p>
            <a:fld id="{3319B92E-23DD-454B-B32E-530EF38A62E4}" type="slidenum">
              <a:rPr lang="en-US" smtClean="0"/>
              <a:t>‹#›</a:t>
            </a:fld>
            <a:endParaRPr lang="en-US"/>
          </a:p>
        </p:txBody>
      </p:sp>
    </p:spTree>
    <p:extLst>
      <p:ext uri="{BB962C8B-B14F-4D97-AF65-F5344CB8AC3E}">
        <p14:creationId xmlns:p14="http://schemas.microsoft.com/office/powerpoint/2010/main" val="1184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4A21-DBFD-89FA-3615-AFA9DC2D25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F942AE-629A-B57C-C3B3-C8E5DA0FF2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03C3F-49A2-299D-C0D6-33575432C96C}"/>
              </a:ext>
            </a:extLst>
          </p:cNvPr>
          <p:cNvSpPr>
            <a:spLocks noGrp="1"/>
          </p:cNvSpPr>
          <p:nvPr>
            <p:ph type="dt" sz="half" idx="10"/>
          </p:nvPr>
        </p:nvSpPr>
        <p:spPr/>
        <p:txBody>
          <a:bodyPr/>
          <a:lstStyle/>
          <a:p>
            <a:fld id="{9255E4C7-36F0-1B4C-B5F2-4A76ABBD868D}" type="datetimeFigureOut">
              <a:rPr lang="en-US" smtClean="0"/>
              <a:t>5/7/23</a:t>
            </a:fld>
            <a:endParaRPr lang="en-US"/>
          </a:p>
        </p:txBody>
      </p:sp>
      <p:sp>
        <p:nvSpPr>
          <p:cNvPr id="5" name="Footer Placeholder 4">
            <a:extLst>
              <a:ext uri="{FF2B5EF4-FFF2-40B4-BE49-F238E27FC236}">
                <a16:creationId xmlns:a16="http://schemas.microsoft.com/office/drawing/2014/main" id="{5FDB8A50-8324-C479-47DB-73CF2F190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04B87-2969-E764-016C-F096844E288B}"/>
              </a:ext>
            </a:extLst>
          </p:cNvPr>
          <p:cNvSpPr>
            <a:spLocks noGrp="1"/>
          </p:cNvSpPr>
          <p:nvPr>
            <p:ph type="sldNum" sz="quarter" idx="12"/>
          </p:nvPr>
        </p:nvSpPr>
        <p:spPr/>
        <p:txBody>
          <a:bodyPr/>
          <a:lstStyle/>
          <a:p>
            <a:fld id="{3319B92E-23DD-454B-B32E-530EF38A62E4}" type="slidenum">
              <a:rPr lang="en-US" smtClean="0"/>
              <a:t>‹#›</a:t>
            </a:fld>
            <a:endParaRPr lang="en-US"/>
          </a:p>
        </p:txBody>
      </p:sp>
    </p:spTree>
    <p:extLst>
      <p:ext uri="{BB962C8B-B14F-4D97-AF65-F5344CB8AC3E}">
        <p14:creationId xmlns:p14="http://schemas.microsoft.com/office/powerpoint/2010/main" val="1856463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0226-A6C7-D082-84ED-50CCB31031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731A8D-69DA-2EF3-7447-684AD54B7E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EB6634-411D-09A4-6691-D1FDA45E76A4}"/>
              </a:ext>
            </a:extLst>
          </p:cNvPr>
          <p:cNvSpPr>
            <a:spLocks noGrp="1"/>
          </p:cNvSpPr>
          <p:nvPr>
            <p:ph type="dt" sz="half" idx="10"/>
          </p:nvPr>
        </p:nvSpPr>
        <p:spPr/>
        <p:txBody>
          <a:bodyPr/>
          <a:lstStyle/>
          <a:p>
            <a:fld id="{9255E4C7-36F0-1B4C-B5F2-4A76ABBD868D}" type="datetimeFigureOut">
              <a:rPr lang="en-US" smtClean="0"/>
              <a:t>5/7/23</a:t>
            </a:fld>
            <a:endParaRPr lang="en-US"/>
          </a:p>
        </p:txBody>
      </p:sp>
      <p:sp>
        <p:nvSpPr>
          <p:cNvPr id="5" name="Footer Placeholder 4">
            <a:extLst>
              <a:ext uri="{FF2B5EF4-FFF2-40B4-BE49-F238E27FC236}">
                <a16:creationId xmlns:a16="http://schemas.microsoft.com/office/drawing/2014/main" id="{5078D123-5185-CC64-9DFA-C608BD7FF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548C4-AEF8-F318-F88D-8375ECFC2763}"/>
              </a:ext>
            </a:extLst>
          </p:cNvPr>
          <p:cNvSpPr>
            <a:spLocks noGrp="1"/>
          </p:cNvSpPr>
          <p:nvPr>
            <p:ph type="sldNum" sz="quarter" idx="12"/>
          </p:nvPr>
        </p:nvSpPr>
        <p:spPr/>
        <p:txBody>
          <a:bodyPr/>
          <a:lstStyle/>
          <a:p>
            <a:fld id="{3319B92E-23DD-454B-B32E-530EF38A62E4}" type="slidenum">
              <a:rPr lang="en-US" smtClean="0"/>
              <a:t>‹#›</a:t>
            </a:fld>
            <a:endParaRPr lang="en-US"/>
          </a:p>
        </p:txBody>
      </p:sp>
    </p:spTree>
    <p:extLst>
      <p:ext uri="{BB962C8B-B14F-4D97-AF65-F5344CB8AC3E}">
        <p14:creationId xmlns:p14="http://schemas.microsoft.com/office/powerpoint/2010/main" val="213977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D64BD-4D80-2D50-CAC7-E4E4DD45CF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59700-94E7-DD5A-6ECA-F4881CDD99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E45FCF-E3C8-97BF-5DAF-9E0B50B26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99ACF2-7A2F-BF77-14EC-7A5ADDA2E120}"/>
              </a:ext>
            </a:extLst>
          </p:cNvPr>
          <p:cNvSpPr>
            <a:spLocks noGrp="1"/>
          </p:cNvSpPr>
          <p:nvPr>
            <p:ph type="dt" sz="half" idx="10"/>
          </p:nvPr>
        </p:nvSpPr>
        <p:spPr/>
        <p:txBody>
          <a:bodyPr/>
          <a:lstStyle/>
          <a:p>
            <a:fld id="{9255E4C7-36F0-1B4C-B5F2-4A76ABBD868D}" type="datetimeFigureOut">
              <a:rPr lang="en-US" smtClean="0"/>
              <a:t>5/7/23</a:t>
            </a:fld>
            <a:endParaRPr lang="en-US"/>
          </a:p>
        </p:txBody>
      </p:sp>
      <p:sp>
        <p:nvSpPr>
          <p:cNvPr id="6" name="Footer Placeholder 5">
            <a:extLst>
              <a:ext uri="{FF2B5EF4-FFF2-40B4-BE49-F238E27FC236}">
                <a16:creationId xmlns:a16="http://schemas.microsoft.com/office/drawing/2014/main" id="{7F072BCA-3569-A026-20B4-ADAC47F48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4F69C1-687F-15E0-D250-4B00460CBCD0}"/>
              </a:ext>
            </a:extLst>
          </p:cNvPr>
          <p:cNvSpPr>
            <a:spLocks noGrp="1"/>
          </p:cNvSpPr>
          <p:nvPr>
            <p:ph type="sldNum" sz="quarter" idx="12"/>
          </p:nvPr>
        </p:nvSpPr>
        <p:spPr/>
        <p:txBody>
          <a:bodyPr/>
          <a:lstStyle/>
          <a:p>
            <a:fld id="{3319B92E-23DD-454B-B32E-530EF38A62E4}" type="slidenum">
              <a:rPr lang="en-US" smtClean="0"/>
              <a:t>‹#›</a:t>
            </a:fld>
            <a:endParaRPr lang="en-US"/>
          </a:p>
        </p:txBody>
      </p:sp>
    </p:spTree>
    <p:extLst>
      <p:ext uri="{BB962C8B-B14F-4D97-AF65-F5344CB8AC3E}">
        <p14:creationId xmlns:p14="http://schemas.microsoft.com/office/powerpoint/2010/main" val="135779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8CF70-104B-D110-13B3-6E743B1F50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DD3C41-5B9C-78A8-E862-113488EABD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74B044-46DE-E4C6-903D-E9754ED79F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C1D78C-E1D0-2E33-0037-88C1A0B603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810175-10D9-0B14-768E-A8296E72BF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D9726A-5693-A3E3-25EA-22A56801CB81}"/>
              </a:ext>
            </a:extLst>
          </p:cNvPr>
          <p:cNvSpPr>
            <a:spLocks noGrp="1"/>
          </p:cNvSpPr>
          <p:nvPr>
            <p:ph type="dt" sz="half" idx="10"/>
          </p:nvPr>
        </p:nvSpPr>
        <p:spPr/>
        <p:txBody>
          <a:bodyPr/>
          <a:lstStyle/>
          <a:p>
            <a:fld id="{9255E4C7-36F0-1B4C-B5F2-4A76ABBD868D}" type="datetimeFigureOut">
              <a:rPr lang="en-US" smtClean="0"/>
              <a:t>5/7/23</a:t>
            </a:fld>
            <a:endParaRPr lang="en-US"/>
          </a:p>
        </p:txBody>
      </p:sp>
      <p:sp>
        <p:nvSpPr>
          <p:cNvPr id="8" name="Footer Placeholder 7">
            <a:extLst>
              <a:ext uri="{FF2B5EF4-FFF2-40B4-BE49-F238E27FC236}">
                <a16:creationId xmlns:a16="http://schemas.microsoft.com/office/drawing/2014/main" id="{5DCCCC2D-E563-3AC8-340A-0D17EBE825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C50063-79BD-6E55-9D3E-0DAA3347A656}"/>
              </a:ext>
            </a:extLst>
          </p:cNvPr>
          <p:cNvSpPr>
            <a:spLocks noGrp="1"/>
          </p:cNvSpPr>
          <p:nvPr>
            <p:ph type="sldNum" sz="quarter" idx="12"/>
          </p:nvPr>
        </p:nvSpPr>
        <p:spPr/>
        <p:txBody>
          <a:bodyPr/>
          <a:lstStyle/>
          <a:p>
            <a:fld id="{3319B92E-23DD-454B-B32E-530EF38A62E4}" type="slidenum">
              <a:rPr lang="en-US" smtClean="0"/>
              <a:t>‹#›</a:t>
            </a:fld>
            <a:endParaRPr lang="en-US"/>
          </a:p>
        </p:txBody>
      </p:sp>
    </p:spTree>
    <p:extLst>
      <p:ext uri="{BB962C8B-B14F-4D97-AF65-F5344CB8AC3E}">
        <p14:creationId xmlns:p14="http://schemas.microsoft.com/office/powerpoint/2010/main" val="89354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78D95-55FD-CABC-FDB2-4F943E0032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889C59-BFFF-EDC6-A7E8-C218CD659399}"/>
              </a:ext>
            </a:extLst>
          </p:cNvPr>
          <p:cNvSpPr>
            <a:spLocks noGrp="1"/>
          </p:cNvSpPr>
          <p:nvPr>
            <p:ph type="dt" sz="half" idx="10"/>
          </p:nvPr>
        </p:nvSpPr>
        <p:spPr/>
        <p:txBody>
          <a:bodyPr/>
          <a:lstStyle/>
          <a:p>
            <a:fld id="{9255E4C7-36F0-1B4C-B5F2-4A76ABBD868D}" type="datetimeFigureOut">
              <a:rPr lang="en-US" smtClean="0"/>
              <a:t>5/7/23</a:t>
            </a:fld>
            <a:endParaRPr lang="en-US"/>
          </a:p>
        </p:txBody>
      </p:sp>
      <p:sp>
        <p:nvSpPr>
          <p:cNvPr id="4" name="Footer Placeholder 3">
            <a:extLst>
              <a:ext uri="{FF2B5EF4-FFF2-40B4-BE49-F238E27FC236}">
                <a16:creationId xmlns:a16="http://schemas.microsoft.com/office/drawing/2014/main" id="{0334E47E-3ADF-A5EA-9852-9552159E66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CE4269-340F-1DC2-5ADC-9C8A25D9F5D4}"/>
              </a:ext>
            </a:extLst>
          </p:cNvPr>
          <p:cNvSpPr>
            <a:spLocks noGrp="1"/>
          </p:cNvSpPr>
          <p:nvPr>
            <p:ph type="sldNum" sz="quarter" idx="12"/>
          </p:nvPr>
        </p:nvSpPr>
        <p:spPr/>
        <p:txBody>
          <a:bodyPr/>
          <a:lstStyle/>
          <a:p>
            <a:fld id="{3319B92E-23DD-454B-B32E-530EF38A62E4}" type="slidenum">
              <a:rPr lang="en-US" smtClean="0"/>
              <a:t>‹#›</a:t>
            </a:fld>
            <a:endParaRPr lang="en-US"/>
          </a:p>
        </p:txBody>
      </p:sp>
    </p:spTree>
    <p:extLst>
      <p:ext uri="{BB962C8B-B14F-4D97-AF65-F5344CB8AC3E}">
        <p14:creationId xmlns:p14="http://schemas.microsoft.com/office/powerpoint/2010/main" val="426369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59C83-72AF-876D-E76C-C15F96AC4771}"/>
              </a:ext>
            </a:extLst>
          </p:cNvPr>
          <p:cNvSpPr>
            <a:spLocks noGrp="1"/>
          </p:cNvSpPr>
          <p:nvPr>
            <p:ph type="dt" sz="half" idx="10"/>
          </p:nvPr>
        </p:nvSpPr>
        <p:spPr/>
        <p:txBody>
          <a:bodyPr/>
          <a:lstStyle/>
          <a:p>
            <a:fld id="{9255E4C7-36F0-1B4C-B5F2-4A76ABBD868D}" type="datetimeFigureOut">
              <a:rPr lang="en-US" smtClean="0"/>
              <a:t>5/7/23</a:t>
            </a:fld>
            <a:endParaRPr lang="en-US"/>
          </a:p>
        </p:txBody>
      </p:sp>
      <p:sp>
        <p:nvSpPr>
          <p:cNvPr id="3" name="Footer Placeholder 2">
            <a:extLst>
              <a:ext uri="{FF2B5EF4-FFF2-40B4-BE49-F238E27FC236}">
                <a16:creationId xmlns:a16="http://schemas.microsoft.com/office/drawing/2014/main" id="{5A86779D-2461-2469-CC2D-0217FB4324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B07687-9901-32F5-33BD-D12AA0B114A1}"/>
              </a:ext>
            </a:extLst>
          </p:cNvPr>
          <p:cNvSpPr>
            <a:spLocks noGrp="1"/>
          </p:cNvSpPr>
          <p:nvPr>
            <p:ph type="sldNum" sz="quarter" idx="12"/>
          </p:nvPr>
        </p:nvSpPr>
        <p:spPr/>
        <p:txBody>
          <a:bodyPr/>
          <a:lstStyle/>
          <a:p>
            <a:fld id="{3319B92E-23DD-454B-B32E-530EF38A62E4}" type="slidenum">
              <a:rPr lang="en-US" smtClean="0"/>
              <a:t>‹#›</a:t>
            </a:fld>
            <a:endParaRPr lang="en-US"/>
          </a:p>
        </p:txBody>
      </p:sp>
    </p:spTree>
    <p:extLst>
      <p:ext uri="{BB962C8B-B14F-4D97-AF65-F5344CB8AC3E}">
        <p14:creationId xmlns:p14="http://schemas.microsoft.com/office/powerpoint/2010/main" val="355988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764A-A6A2-5801-D2E9-440F42FD23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BEFED1-6933-B679-28DB-CEE8BA1ADB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AE79E1-2BE1-8679-032A-AAF6F255E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1C2C00-08B7-00C1-5DA8-76EDDA04B175}"/>
              </a:ext>
            </a:extLst>
          </p:cNvPr>
          <p:cNvSpPr>
            <a:spLocks noGrp="1"/>
          </p:cNvSpPr>
          <p:nvPr>
            <p:ph type="dt" sz="half" idx="10"/>
          </p:nvPr>
        </p:nvSpPr>
        <p:spPr/>
        <p:txBody>
          <a:bodyPr/>
          <a:lstStyle/>
          <a:p>
            <a:fld id="{9255E4C7-36F0-1B4C-B5F2-4A76ABBD868D}" type="datetimeFigureOut">
              <a:rPr lang="en-US" smtClean="0"/>
              <a:t>5/7/23</a:t>
            </a:fld>
            <a:endParaRPr lang="en-US"/>
          </a:p>
        </p:txBody>
      </p:sp>
      <p:sp>
        <p:nvSpPr>
          <p:cNvPr id="6" name="Footer Placeholder 5">
            <a:extLst>
              <a:ext uri="{FF2B5EF4-FFF2-40B4-BE49-F238E27FC236}">
                <a16:creationId xmlns:a16="http://schemas.microsoft.com/office/drawing/2014/main" id="{2015D616-B4FA-CC3B-0985-9DE667A5C5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E6FFD9-9A9C-F71E-EFA4-0C03F67DFA1B}"/>
              </a:ext>
            </a:extLst>
          </p:cNvPr>
          <p:cNvSpPr>
            <a:spLocks noGrp="1"/>
          </p:cNvSpPr>
          <p:nvPr>
            <p:ph type="sldNum" sz="quarter" idx="12"/>
          </p:nvPr>
        </p:nvSpPr>
        <p:spPr/>
        <p:txBody>
          <a:bodyPr/>
          <a:lstStyle/>
          <a:p>
            <a:fld id="{3319B92E-23DD-454B-B32E-530EF38A62E4}" type="slidenum">
              <a:rPr lang="en-US" smtClean="0"/>
              <a:t>‹#›</a:t>
            </a:fld>
            <a:endParaRPr lang="en-US"/>
          </a:p>
        </p:txBody>
      </p:sp>
    </p:spTree>
    <p:extLst>
      <p:ext uri="{BB962C8B-B14F-4D97-AF65-F5344CB8AC3E}">
        <p14:creationId xmlns:p14="http://schemas.microsoft.com/office/powerpoint/2010/main" val="249825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B1CA-A387-5658-90E2-91BD641461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09CB7-E8CD-F4C3-2774-B3C0F9786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AF1EA7-81B0-00A9-7F60-8AECA1EE3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C3C521-4761-7333-32C4-88066103D3D1}"/>
              </a:ext>
            </a:extLst>
          </p:cNvPr>
          <p:cNvSpPr>
            <a:spLocks noGrp="1"/>
          </p:cNvSpPr>
          <p:nvPr>
            <p:ph type="dt" sz="half" idx="10"/>
          </p:nvPr>
        </p:nvSpPr>
        <p:spPr/>
        <p:txBody>
          <a:bodyPr/>
          <a:lstStyle/>
          <a:p>
            <a:fld id="{9255E4C7-36F0-1B4C-B5F2-4A76ABBD868D}" type="datetimeFigureOut">
              <a:rPr lang="en-US" smtClean="0"/>
              <a:t>5/7/23</a:t>
            </a:fld>
            <a:endParaRPr lang="en-US"/>
          </a:p>
        </p:txBody>
      </p:sp>
      <p:sp>
        <p:nvSpPr>
          <p:cNvPr id="6" name="Footer Placeholder 5">
            <a:extLst>
              <a:ext uri="{FF2B5EF4-FFF2-40B4-BE49-F238E27FC236}">
                <a16:creationId xmlns:a16="http://schemas.microsoft.com/office/drawing/2014/main" id="{C7402DD0-E51A-954E-AC40-255B1F0CEB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2681E0-5D05-E58C-DC77-D25F36CD7AD6}"/>
              </a:ext>
            </a:extLst>
          </p:cNvPr>
          <p:cNvSpPr>
            <a:spLocks noGrp="1"/>
          </p:cNvSpPr>
          <p:nvPr>
            <p:ph type="sldNum" sz="quarter" idx="12"/>
          </p:nvPr>
        </p:nvSpPr>
        <p:spPr/>
        <p:txBody>
          <a:bodyPr/>
          <a:lstStyle/>
          <a:p>
            <a:fld id="{3319B92E-23DD-454B-B32E-530EF38A62E4}" type="slidenum">
              <a:rPr lang="en-US" smtClean="0"/>
              <a:t>‹#›</a:t>
            </a:fld>
            <a:endParaRPr lang="en-US"/>
          </a:p>
        </p:txBody>
      </p:sp>
    </p:spTree>
    <p:extLst>
      <p:ext uri="{BB962C8B-B14F-4D97-AF65-F5344CB8AC3E}">
        <p14:creationId xmlns:p14="http://schemas.microsoft.com/office/powerpoint/2010/main" val="199642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769901-9C43-B13D-83E0-BBE3C4F56A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4A7CD4-814D-B026-B306-588BC95887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100E0-95D7-3BA8-7FD9-7F2D658282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5E4C7-36F0-1B4C-B5F2-4A76ABBD868D}" type="datetimeFigureOut">
              <a:rPr lang="en-US" smtClean="0"/>
              <a:t>5/7/23</a:t>
            </a:fld>
            <a:endParaRPr lang="en-US"/>
          </a:p>
        </p:txBody>
      </p:sp>
      <p:sp>
        <p:nvSpPr>
          <p:cNvPr id="5" name="Footer Placeholder 4">
            <a:extLst>
              <a:ext uri="{FF2B5EF4-FFF2-40B4-BE49-F238E27FC236}">
                <a16:creationId xmlns:a16="http://schemas.microsoft.com/office/drawing/2014/main" id="{F619A4A9-BFB0-B6E9-B119-455821EB1A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850E9F-245A-200D-B889-9502C092C1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19B92E-23DD-454B-B32E-530EF38A62E4}" type="slidenum">
              <a:rPr lang="en-US" smtClean="0"/>
              <a:t>‹#›</a:t>
            </a:fld>
            <a:endParaRPr lang="en-US"/>
          </a:p>
        </p:txBody>
      </p:sp>
    </p:spTree>
    <p:extLst>
      <p:ext uri="{BB962C8B-B14F-4D97-AF65-F5344CB8AC3E}">
        <p14:creationId xmlns:p14="http://schemas.microsoft.com/office/powerpoint/2010/main" val="77774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blestudytools.com/ezekiel/36-26.html"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unitedwaynca.org/blog/gen-z-social-issue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prayerleader.com/engaging-millennials-and-gen-zs-in-group-prayer/"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rosswalk, poster, font&#10;&#10;Description automatically generated">
            <a:extLst>
              <a:ext uri="{FF2B5EF4-FFF2-40B4-BE49-F238E27FC236}">
                <a16:creationId xmlns:a16="http://schemas.microsoft.com/office/drawing/2014/main" id="{484489FF-0BB0-CA5B-1583-4C38C8B67961}"/>
              </a:ext>
            </a:extLst>
          </p:cNvPr>
          <p:cNvPicPr>
            <a:picLocks noChangeAspect="1"/>
          </p:cNvPicPr>
          <p:nvPr/>
        </p:nvPicPr>
        <p:blipFill rotWithShape="1">
          <a:blip r:embed="rId2">
            <a:alphaModFix amt="50000"/>
          </a:blip>
          <a:srcRect l="216" r="672" b="-1"/>
          <a:stretch/>
        </p:blipFill>
        <p:spPr>
          <a:xfrm>
            <a:off x="20" y="1"/>
            <a:ext cx="12191980" cy="6857999"/>
          </a:xfrm>
          <a:prstGeom prst="rect">
            <a:avLst/>
          </a:prstGeom>
        </p:spPr>
      </p:pic>
      <p:sp>
        <p:nvSpPr>
          <p:cNvPr id="2" name="Title 1">
            <a:extLst>
              <a:ext uri="{FF2B5EF4-FFF2-40B4-BE49-F238E27FC236}">
                <a16:creationId xmlns:a16="http://schemas.microsoft.com/office/drawing/2014/main" id="{FA575EC1-CBE3-619C-2BB4-CB8AAE50BC27}"/>
              </a:ext>
            </a:extLst>
          </p:cNvPr>
          <p:cNvSpPr>
            <a:spLocks noGrp="1"/>
          </p:cNvSpPr>
          <p:nvPr>
            <p:ph type="ctrTitle"/>
          </p:nvPr>
        </p:nvSpPr>
        <p:spPr>
          <a:xfrm>
            <a:off x="1524000" y="1122362"/>
            <a:ext cx="9144000" cy="2900518"/>
          </a:xfrm>
        </p:spPr>
        <p:txBody>
          <a:bodyPr>
            <a:normAutofit/>
          </a:bodyPr>
          <a:lstStyle/>
          <a:p>
            <a:r>
              <a:rPr lang="en-US" i="0" dirty="0">
                <a:solidFill>
                  <a:srgbClr val="FFFFFF"/>
                </a:solidFill>
                <a:effectLst/>
                <a:latin typeface="Arial" panose="020B0604020202020204" pitchFamily="34" charset="0"/>
              </a:rPr>
              <a:t> </a:t>
            </a:r>
            <a:endParaRPr lang="en-US" dirty="0">
              <a:solidFill>
                <a:srgbClr val="FFFFFF"/>
              </a:solidFill>
            </a:endParaRPr>
          </a:p>
        </p:txBody>
      </p:sp>
      <p:sp>
        <p:nvSpPr>
          <p:cNvPr id="3" name="Subtitle 2">
            <a:extLst>
              <a:ext uri="{FF2B5EF4-FFF2-40B4-BE49-F238E27FC236}">
                <a16:creationId xmlns:a16="http://schemas.microsoft.com/office/drawing/2014/main" id="{DA4540C8-3EB2-D90D-0816-BF85803A2926}"/>
              </a:ext>
            </a:extLst>
          </p:cNvPr>
          <p:cNvSpPr>
            <a:spLocks noGrp="1"/>
          </p:cNvSpPr>
          <p:nvPr>
            <p:ph type="subTitle" idx="1"/>
          </p:nvPr>
        </p:nvSpPr>
        <p:spPr>
          <a:xfrm>
            <a:off x="1632858" y="6967918"/>
            <a:ext cx="9144000" cy="1098395"/>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395290155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rosswalk, poster, font&#10;&#10;Description automatically generated">
            <a:extLst>
              <a:ext uri="{FF2B5EF4-FFF2-40B4-BE49-F238E27FC236}">
                <a16:creationId xmlns:a16="http://schemas.microsoft.com/office/drawing/2014/main" id="{484489FF-0BB0-CA5B-1583-4C38C8B67961}"/>
              </a:ext>
            </a:extLst>
          </p:cNvPr>
          <p:cNvPicPr>
            <a:picLocks noChangeAspect="1"/>
          </p:cNvPicPr>
          <p:nvPr/>
        </p:nvPicPr>
        <p:blipFill rotWithShape="1">
          <a:blip r:embed="rId2"/>
          <a:srcRect l="7329" t="7258" r="27318"/>
          <a:stretch/>
        </p:blipFill>
        <p:spPr>
          <a:xfrm>
            <a:off x="3523488" y="10"/>
            <a:ext cx="8668512" cy="6857990"/>
          </a:xfrm>
          <a:prstGeom prst="rect">
            <a:avLst/>
          </a:prstGeom>
        </p:spPr>
      </p:pic>
      <p:sp>
        <p:nvSpPr>
          <p:cNvPr id="48" name="Rectangle 4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575EC1-CBE3-619C-2BB4-CB8AAE50BC27}"/>
              </a:ext>
            </a:extLst>
          </p:cNvPr>
          <p:cNvSpPr>
            <a:spLocks noGrp="1"/>
          </p:cNvSpPr>
          <p:nvPr>
            <p:ph type="ctrTitle"/>
          </p:nvPr>
        </p:nvSpPr>
        <p:spPr>
          <a:xfrm>
            <a:off x="371094" y="1161288"/>
            <a:ext cx="3438144" cy="1124712"/>
          </a:xfrm>
        </p:spPr>
        <p:txBody>
          <a:bodyPr vert="horz" lIns="91440" tIns="45720" rIns="91440" bIns="45720" rtlCol="0" anchor="b">
            <a:normAutofit/>
          </a:bodyPr>
          <a:lstStyle/>
          <a:p>
            <a:pPr algn="l"/>
            <a:r>
              <a:rPr lang="en-US" sz="2800" i="0">
                <a:effectLst/>
              </a:rPr>
              <a:t> </a:t>
            </a:r>
            <a:endParaRPr lang="en-US" sz="2800"/>
          </a:p>
        </p:txBody>
      </p:sp>
      <p:sp>
        <p:nvSpPr>
          <p:cNvPr id="50" name="Rectangle 4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2" name="Rectangle 5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A4540C8-3EB2-D90D-0816-BF85803A2926}"/>
              </a:ext>
            </a:extLst>
          </p:cNvPr>
          <p:cNvSpPr>
            <a:spLocks noGrp="1"/>
          </p:cNvSpPr>
          <p:nvPr>
            <p:ph type="subTitle" idx="1"/>
          </p:nvPr>
        </p:nvSpPr>
        <p:spPr>
          <a:xfrm>
            <a:off x="371094" y="2718054"/>
            <a:ext cx="3438906" cy="3207258"/>
          </a:xfrm>
        </p:spPr>
        <p:txBody>
          <a:bodyPr vert="horz" lIns="91440" tIns="45720" rIns="91440" bIns="45720" rtlCol="0" anchor="t">
            <a:normAutofit fontScale="92500"/>
          </a:bodyPr>
          <a:lstStyle/>
          <a:p>
            <a:pPr indent="-228600" algn="l">
              <a:buFont typeface="Arial" panose="020B0604020202020204" pitchFamily="34" charset="0"/>
              <a:buChar char="•"/>
            </a:pPr>
            <a:r>
              <a:rPr lang="en-US" sz="1700" dirty="0"/>
              <a:t>THE CHALLENGE PT. 2</a:t>
            </a:r>
          </a:p>
          <a:p>
            <a:pPr marL="0" marR="0" algn="l">
              <a:spcBef>
                <a:spcPts val="0"/>
              </a:spcBef>
              <a:spcAft>
                <a:spcPts val="0"/>
              </a:spcAft>
            </a:pPr>
            <a:r>
              <a:rPr lang="en-US" sz="18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Jesus prays for us…</a:t>
            </a:r>
            <a:endParaRPr lang="en-US"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marL="0" marR="0" algn="l">
              <a:spcBef>
                <a:spcPts val="0"/>
              </a:spcBef>
              <a:spcAft>
                <a:spcPts val="0"/>
              </a:spcAft>
            </a:pPr>
            <a:endParaRPr lang="en-US" sz="1800" b="1" baseline="300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b="1"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John 17:23 I in them and you in me—so that they may be brought to complete unity. Then the world will know that you sent me and have loved them even as you have loved me. </a:t>
            </a:r>
            <a:r>
              <a:rPr lang="en-US" sz="18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(Unity)</a:t>
            </a:r>
          </a:p>
          <a:p>
            <a:pPr marL="0" marR="0" algn="l">
              <a:spcBef>
                <a:spcPts val="0"/>
              </a:spcBef>
              <a:spcAft>
                <a:spcPts val="0"/>
              </a:spcAft>
            </a:pPr>
            <a:endParaRPr lang="en-US" sz="1800" b="1"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400" b="0" i="0" u="none" strike="noStrike" dirty="0">
                <a:solidFill>
                  <a:srgbClr val="3366B4"/>
                </a:solidFill>
                <a:effectLst/>
                <a:latin typeface="-apple-system"/>
                <a:hlinkClick r:id="rId3"/>
              </a:rPr>
              <a:t>Ezekiel 36:26</a:t>
            </a:r>
            <a:r>
              <a:rPr lang="en-US" sz="1400" b="0" i="0" dirty="0">
                <a:solidFill>
                  <a:srgbClr val="333333"/>
                </a:solidFill>
                <a:effectLst/>
                <a:latin typeface="-apple-system"/>
              </a:rPr>
              <a:t>, “I will give you a new heart and put a new spirit in you; I will remove from you your heart of stone and give you a heart of flesh. And I will put my Spirit in you.”  (revival) </a:t>
            </a:r>
          </a:p>
          <a:p>
            <a:pPr marL="0" marR="0" algn="l">
              <a:spcBef>
                <a:spcPts val="0"/>
              </a:spcBef>
              <a:spcAft>
                <a:spcPts val="0"/>
              </a:spcAft>
            </a:pPr>
            <a:endParaRPr lang="en-US" sz="1400" dirty="0">
              <a:solidFill>
                <a:srgbClr val="333333"/>
              </a:solidFill>
              <a:latin typeface="-apple-system"/>
            </a:endParaRPr>
          </a:p>
          <a:p>
            <a:pPr marL="0" marR="0" algn="l">
              <a:spcBef>
                <a:spcPts val="0"/>
              </a:spcBef>
              <a:spcAft>
                <a:spcPts val="0"/>
              </a:spcAft>
            </a:pPr>
            <a:r>
              <a:rPr lang="en-US" sz="1400" b="0" i="0" dirty="0">
                <a:solidFill>
                  <a:srgbClr val="333333"/>
                </a:solidFill>
                <a:effectLst/>
                <a:latin typeface="-apple-system"/>
              </a:rPr>
              <a:t>I </a:t>
            </a:r>
            <a:r>
              <a:rPr lang="en-US" sz="1400" b="0" i="0" dirty="0" err="1">
                <a:solidFill>
                  <a:srgbClr val="333333"/>
                </a:solidFill>
                <a:effectLst/>
                <a:latin typeface="-apple-system"/>
              </a:rPr>
              <a:t>Thess</a:t>
            </a:r>
            <a:r>
              <a:rPr lang="en-US" sz="1400" b="0" i="0" dirty="0">
                <a:solidFill>
                  <a:srgbClr val="333333"/>
                </a:solidFill>
                <a:effectLst/>
                <a:latin typeface="-apple-system"/>
              </a:rPr>
              <a:t> 5:16-18  </a:t>
            </a:r>
            <a:r>
              <a:rPr lang="en-US" sz="1400" b="1" i="0" baseline="30000" dirty="0">
                <a:solidFill>
                  <a:srgbClr val="000000"/>
                </a:solidFill>
                <a:effectLst/>
                <a:latin typeface="system-ui"/>
              </a:rPr>
              <a:t> </a:t>
            </a:r>
            <a:r>
              <a:rPr lang="en-US" sz="1400" b="0" i="0" dirty="0">
                <a:solidFill>
                  <a:srgbClr val="000000"/>
                </a:solidFill>
                <a:effectLst/>
                <a:latin typeface="system-ui"/>
              </a:rPr>
              <a:t>Rejoice always, </a:t>
            </a:r>
            <a:r>
              <a:rPr lang="en-US" sz="1400" b="1" i="0" baseline="30000" dirty="0">
                <a:solidFill>
                  <a:srgbClr val="000000"/>
                </a:solidFill>
                <a:effectLst/>
                <a:latin typeface="system-ui"/>
              </a:rPr>
              <a:t> </a:t>
            </a:r>
            <a:r>
              <a:rPr lang="en-US" sz="1400" b="0" i="0" dirty="0">
                <a:solidFill>
                  <a:srgbClr val="000000"/>
                </a:solidFill>
                <a:effectLst/>
                <a:latin typeface="system-ui"/>
              </a:rPr>
              <a:t>pray continually, </a:t>
            </a:r>
            <a:r>
              <a:rPr lang="en-US" sz="1400" b="1" i="0" baseline="30000" dirty="0">
                <a:solidFill>
                  <a:srgbClr val="000000"/>
                </a:solidFill>
                <a:effectLst/>
                <a:latin typeface="system-ui"/>
              </a:rPr>
              <a:t> </a:t>
            </a:r>
            <a:r>
              <a:rPr lang="en-US" sz="1400" b="0" i="0" dirty="0">
                <a:solidFill>
                  <a:srgbClr val="000000"/>
                </a:solidFill>
                <a:effectLst/>
                <a:latin typeface="system-ui"/>
              </a:rPr>
              <a:t>give thanks in all circumstances; for this is God’s will for you in Christ Jesus.</a:t>
            </a:r>
            <a:endParaRPr lang="en-US" sz="18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algn="l"/>
            <a:endParaRPr lang="en-US" sz="1700" dirty="0"/>
          </a:p>
        </p:txBody>
      </p:sp>
    </p:spTree>
    <p:extLst>
      <p:ext uri="{BB962C8B-B14F-4D97-AF65-F5344CB8AC3E}">
        <p14:creationId xmlns:p14="http://schemas.microsoft.com/office/powerpoint/2010/main" val="676777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rosswalk, poster, font&#10;&#10;Description automatically generated">
            <a:extLst>
              <a:ext uri="{FF2B5EF4-FFF2-40B4-BE49-F238E27FC236}">
                <a16:creationId xmlns:a16="http://schemas.microsoft.com/office/drawing/2014/main" id="{484489FF-0BB0-CA5B-1583-4C38C8B67961}"/>
              </a:ext>
            </a:extLst>
          </p:cNvPr>
          <p:cNvPicPr>
            <a:picLocks noChangeAspect="1"/>
          </p:cNvPicPr>
          <p:nvPr/>
        </p:nvPicPr>
        <p:blipFill rotWithShape="1">
          <a:blip r:embed="rId2"/>
          <a:srcRect l="7329" t="7258" r="27318"/>
          <a:stretch/>
        </p:blipFill>
        <p:spPr>
          <a:xfrm>
            <a:off x="3523488" y="10"/>
            <a:ext cx="8668512" cy="6857990"/>
          </a:xfrm>
          <a:prstGeom prst="rect">
            <a:avLst/>
          </a:prstGeom>
        </p:spPr>
      </p:pic>
      <p:sp>
        <p:nvSpPr>
          <p:cNvPr id="41" name="Rectangle 3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575EC1-CBE3-619C-2BB4-CB8AAE50BC27}"/>
              </a:ext>
            </a:extLst>
          </p:cNvPr>
          <p:cNvSpPr>
            <a:spLocks noGrp="1"/>
          </p:cNvSpPr>
          <p:nvPr>
            <p:ph type="ctrTitle"/>
          </p:nvPr>
        </p:nvSpPr>
        <p:spPr>
          <a:xfrm>
            <a:off x="477981" y="1122363"/>
            <a:ext cx="4023360" cy="3204134"/>
          </a:xfrm>
        </p:spPr>
        <p:txBody>
          <a:bodyPr anchor="b">
            <a:normAutofit/>
          </a:bodyPr>
          <a:lstStyle/>
          <a:p>
            <a:pPr algn="l"/>
            <a:r>
              <a:rPr lang="en-US" sz="4800" i="0">
                <a:effectLst/>
                <a:latin typeface="Arial" panose="020B0604020202020204" pitchFamily="34" charset="0"/>
              </a:rPr>
              <a:t> </a:t>
            </a:r>
            <a:endParaRPr lang="en-US" sz="4800"/>
          </a:p>
        </p:txBody>
      </p:sp>
      <p:sp>
        <p:nvSpPr>
          <p:cNvPr id="3" name="Subtitle 2">
            <a:extLst>
              <a:ext uri="{FF2B5EF4-FFF2-40B4-BE49-F238E27FC236}">
                <a16:creationId xmlns:a16="http://schemas.microsoft.com/office/drawing/2014/main" id="{DA4540C8-3EB2-D90D-0816-BF85803A2926}"/>
              </a:ext>
            </a:extLst>
          </p:cNvPr>
          <p:cNvSpPr>
            <a:spLocks noGrp="1"/>
          </p:cNvSpPr>
          <p:nvPr>
            <p:ph type="subTitle" idx="1"/>
          </p:nvPr>
        </p:nvSpPr>
        <p:spPr>
          <a:xfrm>
            <a:off x="477980" y="4872922"/>
            <a:ext cx="4023359" cy="1208141"/>
          </a:xfrm>
        </p:spPr>
        <p:txBody>
          <a:bodyPr>
            <a:normAutofit/>
          </a:bodyPr>
          <a:lstStyle/>
          <a:p>
            <a:pPr algn="l"/>
            <a:r>
              <a:rPr lang="en-US" sz="2000" dirty="0"/>
              <a:t>THE CHALLENGE PT. 2</a:t>
            </a:r>
          </a:p>
          <a:p>
            <a:pPr algn="l"/>
            <a:r>
              <a:rPr lang="en-US" sz="2000" dirty="0"/>
              <a:t>Rev. Melanie Mar Chow, </a:t>
            </a:r>
          </a:p>
          <a:p>
            <a:pPr algn="l"/>
            <a:r>
              <a:rPr lang="en-US" sz="2000" dirty="0"/>
              <a:t>AACF Campus Minister </a:t>
            </a:r>
          </a:p>
          <a:p>
            <a:pPr algn="l"/>
            <a:endParaRPr lang="en-US" sz="2000" dirty="0"/>
          </a:p>
        </p:txBody>
      </p:sp>
      <p:sp>
        <p:nvSpPr>
          <p:cNvPr id="38" name="Rectangle 3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3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05173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rosswalk, poster, font&#10;&#10;Description automatically generated">
            <a:extLst>
              <a:ext uri="{FF2B5EF4-FFF2-40B4-BE49-F238E27FC236}">
                <a16:creationId xmlns:a16="http://schemas.microsoft.com/office/drawing/2014/main" id="{484489FF-0BB0-CA5B-1583-4C38C8B67961}"/>
              </a:ext>
            </a:extLst>
          </p:cNvPr>
          <p:cNvPicPr>
            <a:picLocks noChangeAspect="1"/>
          </p:cNvPicPr>
          <p:nvPr/>
        </p:nvPicPr>
        <p:blipFill rotWithShape="1">
          <a:blip r:embed="rId2"/>
          <a:srcRect l="7329" t="7258" r="27318"/>
          <a:stretch/>
        </p:blipFill>
        <p:spPr>
          <a:xfrm>
            <a:off x="3523488" y="135974"/>
            <a:ext cx="8668512" cy="6857990"/>
          </a:xfrm>
          <a:prstGeom prst="rect">
            <a:avLst/>
          </a:prstGeom>
        </p:spPr>
      </p:pic>
      <p:sp>
        <p:nvSpPr>
          <p:cNvPr id="48" name="Rectangle 4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575EC1-CBE3-619C-2BB4-CB8AAE50BC27}"/>
              </a:ext>
            </a:extLst>
          </p:cNvPr>
          <p:cNvSpPr>
            <a:spLocks noGrp="1"/>
          </p:cNvSpPr>
          <p:nvPr>
            <p:ph type="ctrTitle"/>
          </p:nvPr>
        </p:nvSpPr>
        <p:spPr>
          <a:xfrm>
            <a:off x="371094" y="1161288"/>
            <a:ext cx="3438144" cy="1124712"/>
          </a:xfrm>
        </p:spPr>
        <p:txBody>
          <a:bodyPr vert="horz" lIns="91440" tIns="45720" rIns="91440" bIns="45720" rtlCol="0" anchor="b">
            <a:normAutofit/>
          </a:bodyPr>
          <a:lstStyle/>
          <a:p>
            <a:pPr algn="l"/>
            <a:r>
              <a:rPr lang="en-US" sz="2800" i="0">
                <a:effectLst/>
              </a:rPr>
              <a:t> </a:t>
            </a:r>
            <a:endParaRPr lang="en-US" sz="2800"/>
          </a:p>
        </p:txBody>
      </p:sp>
      <p:sp>
        <p:nvSpPr>
          <p:cNvPr id="50" name="Rectangle 4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2" name="Rectangle 5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A4540C8-3EB2-D90D-0816-BF85803A2926}"/>
              </a:ext>
            </a:extLst>
          </p:cNvPr>
          <p:cNvSpPr>
            <a:spLocks noGrp="1"/>
          </p:cNvSpPr>
          <p:nvPr>
            <p:ph type="subTitle" idx="1"/>
          </p:nvPr>
        </p:nvSpPr>
        <p:spPr>
          <a:xfrm>
            <a:off x="371094" y="737419"/>
            <a:ext cx="3438906" cy="5187893"/>
          </a:xfrm>
        </p:spPr>
        <p:txBody>
          <a:bodyPr vert="horz" lIns="91440" tIns="45720" rIns="91440" bIns="45720" rtlCol="0" anchor="t">
            <a:normAutofit/>
          </a:bodyPr>
          <a:lstStyle/>
          <a:p>
            <a:pPr algn="l"/>
            <a:endParaRPr lang="en-US" sz="1700" dirty="0"/>
          </a:p>
        </p:txBody>
      </p:sp>
      <p:pic>
        <p:nvPicPr>
          <p:cNvPr id="8" name="Picture 7" descr="A group of people standing together&#10;&#10;Description automatically generated with medium confidence">
            <a:extLst>
              <a:ext uri="{FF2B5EF4-FFF2-40B4-BE49-F238E27FC236}">
                <a16:creationId xmlns:a16="http://schemas.microsoft.com/office/drawing/2014/main" id="{311BCFFF-297D-A62F-D8A9-C39080E34359}"/>
              </a:ext>
            </a:extLst>
          </p:cNvPr>
          <p:cNvPicPr>
            <a:picLocks noChangeAspect="1"/>
          </p:cNvPicPr>
          <p:nvPr/>
        </p:nvPicPr>
        <p:blipFill>
          <a:blip r:embed="rId3"/>
          <a:stretch>
            <a:fillRect/>
          </a:stretch>
        </p:blipFill>
        <p:spPr>
          <a:xfrm>
            <a:off x="295765" y="135964"/>
            <a:ext cx="3905413" cy="6858000"/>
          </a:xfrm>
          <a:prstGeom prst="rect">
            <a:avLst/>
          </a:prstGeom>
        </p:spPr>
      </p:pic>
    </p:spTree>
    <p:extLst>
      <p:ext uri="{BB962C8B-B14F-4D97-AF65-F5344CB8AC3E}">
        <p14:creationId xmlns:p14="http://schemas.microsoft.com/office/powerpoint/2010/main" val="259338128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rosswalk, poster, font&#10;&#10;Description automatically generated">
            <a:extLst>
              <a:ext uri="{FF2B5EF4-FFF2-40B4-BE49-F238E27FC236}">
                <a16:creationId xmlns:a16="http://schemas.microsoft.com/office/drawing/2014/main" id="{484489FF-0BB0-CA5B-1583-4C38C8B67961}"/>
              </a:ext>
            </a:extLst>
          </p:cNvPr>
          <p:cNvPicPr>
            <a:picLocks noChangeAspect="1"/>
          </p:cNvPicPr>
          <p:nvPr/>
        </p:nvPicPr>
        <p:blipFill rotWithShape="1">
          <a:blip r:embed="rId2"/>
          <a:srcRect l="7329" t="7258" r="27318"/>
          <a:stretch/>
        </p:blipFill>
        <p:spPr>
          <a:xfrm>
            <a:off x="3523488" y="10"/>
            <a:ext cx="8668512" cy="6857990"/>
          </a:xfrm>
          <a:prstGeom prst="rect">
            <a:avLst/>
          </a:prstGeom>
        </p:spPr>
      </p:pic>
      <p:sp>
        <p:nvSpPr>
          <p:cNvPr id="48" name="Rectangle 4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575EC1-CBE3-619C-2BB4-CB8AAE50BC27}"/>
              </a:ext>
            </a:extLst>
          </p:cNvPr>
          <p:cNvSpPr>
            <a:spLocks noGrp="1"/>
          </p:cNvSpPr>
          <p:nvPr>
            <p:ph type="ctrTitle"/>
          </p:nvPr>
        </p:nvSpPr>
        <p:spPr>
          <a:xfrm>
            <a:off x="371094" y="1161288"/>
            <a:ext cx="3438144" cy="1124712"/>
          </a:xfrm>
        </p:spPr>
        <p:txBody>
          <a:bodyPr vert="horz" lIns="91440" tIns="45720" rIns="91440" bIns="45720" rtlCol="0" anchor="b">
            <a:normAutofit/>
          </a:bodyPr>
          <a:lstStyle/>
          <a:p>
            <a:pPr algn="l"/>
            <a:r>
              <a:rPr lang="en-US" sz="2800" i="0" dirty="0">
                <a:effectLst/>
              </a:rPr>
              <a:t> </a:t>
            </a:r>
            <a:endParaRPr lang="en-US" sz="2800" dirty="0"/>
          </a:p>
        </p:txBody>
      </p:sp>
      <p:sp>
        <p:nvSpPr>
          <p:cNvPr id="50" name="Rectangle 4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2" name="Rectangle 5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A4540C8-3EB2-D90D-0816-BF85803A2926}"/>
              </a:ext>
            </a:extLst>
          </p:cNvPr>
          <p:cNvSpPr>
            <a:spLocks noGrp="1"/>
          </p:cNvSpPr>
          <p:nvPr>
            <p:ph type="subTitle" idx="1"/>
          </p:nvPr>
        </p:nvSpPr>
        <p:spPr>
          <a:xfrm>
            <a:off x="371094" y="2718054"/>
            <a:ext cx="3438906" cy="3207258"/>
          </a:xfrm>
        </p:spPr>
        <p:txBody>
          <a:bodyPr vert="horz" lIns="91440" tIns="45720" rIns="91440" bIns="45720" rtlCol="0" anchor="t">
            <a:normAutofit/>
          </a:bodyPr>
          <a:lstStyle/>
          <a:p>
            <a:pPr indent="-228600" algn="l">
              <a:buFont typeface="Arial" panose="020B0604020202020204" pitchFamily="34" charset="0"/>
              <a:buChar char="•"/>
            </a:pPr>
            <a:r>
              <a:rPr lang="en-US" sz="1700" dirty="0"/>
              <a:t>THE CHALLENGE PT. 2</a:t>
            </a:r>
          </a:p>
          <a:p>
            <a:pPr indent="-228600" algn="l">
              <a:buFont typeface="Arial" panose="020B0604020202020204" pitchFamily="34" charset="0"/>
              <a:buChar char="•"/>
            </a:pPr>
            <a:r>
              <a:rPr lang="en-US" sz="1800" dirty="0"/>
              <a:t>Reaching the campuses for Christ – knowing the needs of this generation</a:t>
            </a:r>
          </a:p>
          <a:p>
            <a:pPr indent="-228600" algn="l">
              <a:buFont typeface="Arial" panose="020B0604020202020204" pitchFamily="34" charset="0"/>
              <a:buChar char="•"/>
            </a:pPr>
            <a:r>
              <a:rPr lang="en-US" sz="1800" dirty="0"/>
              <a:t>How to pray with this generation</a:t>
            </a:r>
          </a:p>
          <a:p>
            <a:pPr indent="-228600" algn="l">
              <a:buFont typeface="Arial" panose="020B0604020202020204" pitchFamily="34" charset="0"/>
              <a:buChar char="•"/>
            </a:pPr>
            <a:r>
              <a:rPr lang="en-US" sz="1800" dirty="0"/>
              <a:t>Biblical reminders of why we focus on prayer for this generation</a:t>
            </a:r>
          </a:p>
          <a:p>
            <a:pPr indent="-228600" algn="l">
              <a:buFont typeface="Arial" panose="020B0604020202020204" pitchFamily="34" charset="0"/>
              <a:buChar char="•"/>
            </a:pPr>
            <a:endParaRPr lang="en-US" sz="1700" dirty="0"/>
          </a:p>
        </p:txBody>
      </p:sp>
    </p:spTree>
    <p:extLst>
      <p:ext uri="{BB962C8B-B14F-4D97-AF65-F5344CB8AC3E}">
        <p14:creationId xmlns:p14="http://schemas.microsoft.com/office/powerpoint/2010/main" val="326950897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rosswalk, poster, font&#10;&#10;Description automatically generated">
            <a:extLst>
              <a:ext uri="{FF2B5EF4-FFF2-40B4-BE49-F238E27FC236}">
                <a16:creationId xmlns:a16="http://schemas.microsoft.com/office/drawing/2014/main" id="{484489FF-0BB0-CA5B-1583-4C38C8B67961}"/>
              </a:ext>
            </a:extLst>
          </p:cNvPr>
          <p:cNvPicPr>
            <a:picLocks noChangeAspect="1"/>
          </p:cNvPicPr>
          <p:nvPr/>
        </p:nvPicPr>
        <p:blipFill rotWithShape="1">
          <a:blip r:embed="rId2"/>
          <a:srcRect l="7329" t="7258" r="27318"/>
          <a:stretch/>
        </p:blipFill>
        <p:spPr>
          <a:xfrm>
            <a:off x="3523488" y="10"/>
            <a:ext cx="8668512" cy="6857990"/>
          </a:xfrm>
          <a:prstGeom prst="rect">
            <a:avLst/>
          </a:prstGeom>
        </p:spPr>
      </p:pic>
      <p:sp>
        <p:nvSpPr>
          <p:cNvPr id="48" name="Rectangle 4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575EC1-CBE3-619C-2BB4-CB8AAE50BC27}"/>
              </a:ext>
            </a:extLst>
          </p:cNvPr>
          <p:cNvSpPr>
            <a:spLocks noGrp="1"/>
          </p:cNvSpPr>
          <p:nvPr>
            <p:ph type="ctrTitle"/>
          </p:nvPr>
        </p:nvSpPr>
        <p:spPr>
          <a:xfrm>
            <a:off x="371094" y="1161288"/>
            <a:ext cx="3438144" cy="1124712"/>
          </a:xfrm>
        </p:spPr>
        <p:txBody>
          <a:bodyPr vert="horz" lIns="91440" tIns="45720" rIns="91440" bIns="45720" rtlCol="0" anchor="b">
            <a:normAutofit/>
          </a:bodyPr>
          <a:lstStyle/>
          <a:p>
            <a:pPr algn="l"/>
            <a:r>
              <a:rPr lang="en-US" sz="2800" i="0" dirty="0">
                <a:effectLst/>
              </a:rPr>
              <a:t> </a:t>
            </a:r>
            <a:endParaRPr lang="en-US" sz="2800" dirty="0"/>
          </a:p>
        </p:txBody>
      </p:sp>
      <p:sp>
        <p:nvSpPr>
          <p:cNvPr id="50" name="Rectangle 4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2" name="Rectangle 5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A4540C8-3EB2-D90D-0816-BF85803A2926}"/>
              </a:ext>
            </a:extLst>
          </p:cNvPr>
          <p:cNvSpPr>
            <a:spLocks noGrp="1"/>
          </p:cNvSpPr>
          <p:nvPr>
            <p:ph type="subTitle" idx="1"/>
          </p:nvPr>
        </p:nvSpPr>
        <p:spPr>
          <a:xfrm>
            <a:off x="371094" y="2718054"/>
            <a:ext cx="3438906" cy="3207258"/>
          </a:xfrm>
        </p:spPr>
        <p:txBody>
          <a:bodyPr vert="horz" lIns="91440" tIns="45720" rIns="91440" bIns="45720" rtlCol="0" anchor="t">
            <a:normAutofit/>
          </a:bodyPr>
          <a:lstStyle/>
          <a:p>
            <a:pPr indent="-228600" algn="l">
              <a:buFont typeface="Arial" panose="020B0604020202020204" pitchFamily="34" charset="0"/>
              <a:buChar char="•"/>
            </a:pPr>
            <a:r>
              <a:rPr lang="en-US" sz="1700" dirty="0"/>
              <a:t>THE CHALLENGE PT. 2</a:t>
            </a:r>
          </a:p>
          <a:p>
            <a:pPr indent="-228600" algn="l">
              <a:buFont typeface="Arial" panose="020B0604020202020204" pitchFamily="34" charset="0"/>
              <a:buChar char="•"/>
            </a:pPr>
            <a:r>
              <a:rPr lang="en-US" sz="1800" dirty="0">
                <a:solidFill>
                  <a:schemeClr val="accent2">
                    <a:lumMod val="75000"/>
                  </a:schemeClr>
                </a:solidFill>
              </a:rPr>
              <a:t>Reaching the campuses for Christ – knowing the needs of this generation</a:t>
            </a:r>
          </a:p>
          <a:p>
            <a:pPr indent="-228600" algn="l">
              <a:buFont typeface="Arial" panose="020B0604020202020204" pitchFamily="34" charset="0"/>
              <a:buChar char="•"/>
            </a:pPr>
            <a:r>
              <a:rPr lang="en-US" sz="1800" dirty="0"/>
              <a:t>How to pray with this generation</a:t>
            </a:r>
          </a:p>
          <a:p>
            <a:pPr indent="-228600" algn="l">
              <a:buFont typeface="Arial" panose="020B0604020202020204" pitchFamily="34" charset="0"/>
              <a:buChar char="•"/>
            </a:pPr>
            <a:r>
              <a:rPr lang="en-US" sz="1800" dirty="0"/>
              <a:t>Biblical reminders of why we focus on prayer for this generation</a:t>
            </a:r>
          </a:p>
          <a:p>
            <a:pPr indent="-228600" algn="l">
              <a:buFont typeface="Arial" panose="020B0604020202020204" pitchFamily="34" charset="0"/>
              <a:buChar char="•"/>
            </a:pPr>
            <a:endParaRPr lang="en-US" sz="1700" dirty="0"/>
          </a:p>
        </p:txBody>
      </p:sp>
    </p:spTree>
    <p:extLst>
      <p:ext uri="{BB962C8B-B14F-4D97-AF65-F5344CB8AC3E}">
        <p14:creationId xmlns:p14="http://schemas.microsoft.com/office/powerpoint/2010/main" val="124775276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rosswalk, poster, font&#10;&#10;Description automatically generated">
            <a:extLst>
              <a:ext uri="{FF2B5EF4-FFF2-40B4-BE49-F238E27FC236}">
                <a16:creationId xmlns:a16="http://schemas.microsoft.com/office/drawing/2014/main" id="{484489FF-0BB0-CA5B-1583-4C38C8B67961}"/>
              </a:ext>
            </a:extLst>
          </p:cNvPr>
          <p:cNvPicPr>
            <a:picLocks noChangeAspect="1"/>
          </p:cNvPicPr>
          <p:nvPr/>
        </p:nvPicPr>
        <p:blipFill rotWithShape="1">
          <a:blip r:embed="rId2"/>
          <a:srcRect l="7329" t="7258" r="27318"/>
          <a:stretch/>
        </p:blipFill>
        <p:spPr>
          <a:xfrm>
            <a:off x="3523488" y="10"/>
            <a:ext cx="8668512" cy="6857990"/>
          </a:xfrm>
          <a:prstGeom prst="rect">
            <a:avLst/>
          </a:prstGeom>
        </p:spPr>
      </p:pic>
      <p:sp>
        <p:nvSpPr>
          <p:cNvPr id="48" name="Rectangle 4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575EC1-CBE3-619C-2BB4-CB8AAE50BC27}"/>
              </a:ext>
            </a:extLst>
          </p:cNvPr>
          <p:cNvSpPr>
            <a:spLocks noGrp="1"/>
          </p:cNvSpPr>
          <p:nvPr>
            <p:ph type="ctrTitle"/>
          </p:nvPr>
        </p:nvSpPr>
        <p:spPr>
          <a:xfrm>
            <a:off x="371094" y="1161288"/>
            <a:ext cx="3438144" cy="1124712"/>
          </a:xfrm>
        </p:spPr>
        <p:txBody>
          <a:bodyPr vert="horz" lIns="91440" tIns="45720" rIns="91440" bIns="45720" rtlCol="0" anchor="b">
            <a:normAutofit/>
          </a:bodyPr>
          <a:lstStyle/>
          <a:p>
            <a:pPr algn="l"/>
            <a:r>
              <a:rPr lang="en-US" sz="2800" i="0">
                <a:effectLst/>
              </a:rPr>
              <a:t> </a:t>
            </a:r>
            <a:endParaRPr lang="en-US" sz="2800"/>
          </a:p>
        </p:txBody>
      </p:sp>
      <p:sp>
        <p:nvSpPr>
          <p:cNvPr id="50" name="Rectangle 4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2" name="Rectangle 5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A4540C8-3EB2-D90D-0816-BF85803A2926}"/>
              </a:ext>
            </a:extLst>
          </p:cNvPr>
          <p:cNvSpPr>
            <a:spLocks noGrp="1"/>
          </p:cNvSpPr>
          <p:nvPr>
            <p:ph type="subTitle" idx="1"/>
          </p:nvPr>
        </p:nvSpPr>
        <p:spPr>
          <a:xfrm>
            <a:off x="371094" y="2718054"/>
            <a:ext cx="3438906" cy="3207258"/>
          </a:xfrm>
        </p:spPr>
        <p:txBody>
          <a:bodyPr vert="horz" lIns="91440" tIns="45720" rIns="91440" bIns="45720" rtlCol="0" anchor="t">
            <a:normAutofit fontScale="92500" lnSpcReduction="20000"/>
          </a:bodyPr>
          <a:lstStyle/>
          <a:p>
            <a:pPr marL="0" marR="0" algn="l">
              <a:spcBef>
                <a:spcPts val="0"/>
              </a:spcBef>
              <a:spcAft>
                <a:spcPts val="0"/>
              </a:spcAft>
            </a:pPr>
            <a:r>
              <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REACHING THIS GENERATION:</a:t>
            </a:r>
          </a:p>
          <a:p>
            <a:pPr marL="0" marR="0" algn="l">
              <a:spcBef>
                <a:spcPts val="0"/>
              </a:spcBef>
              <a:spcAft>
                <a:spcPts val="0"/>
              </a:spcAft>
            </a:pPr>
            <a:r>
              <a:rPr lang="en-US" sz="1800" i="1" dirty="0">
                <a:latin typeface="Calibri" panose="020F0502020204030204" pitchFamily="34" charset="0"/>
                <a:ea typeface="Calibri" panose="020F0502020204030204" pitchFamily="34" charset="0"/>
                <a:cs typeface="Times New Roman" panose="02020603050405020304" pitchFamily="18" charset="0"/>
              </a:rPr>
              <a:t>KNOWING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WHAT CAUSES ARE IMPORTANT  </a:t>
            </a:r>
          </a:p>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Environment </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Mental Health </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Racial and Gender Equity </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Gun Control</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Economic Concerns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https://unitedwaynca.org/blog/gen-z-social-issues/</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pPr>
            <a:endPar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Hearing about revival from Asbury University in Kentucky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indent="-228600" algn="l">
              <a:buFont typeface="Arial" panose="020B0604020202020204" pitchFamily="34" charset="0"/>
              <a:buChar char="•"/>
            </a:pPr>
            <a:endParaRPr lang="en-US" sz="1700" dirty="0"/>
          </a:p>
        </p:txBody>
      </p:sp>
    </p:spTree>
    <p:extLst>
      <p:ext uri="{BB962C8B-B14F-4D97-AF65-F5344CB8AC3E}">
        <p14:creationId xmlns:p14="http://schemas.microsoft.com/office/powerpoint/2010/main" val="89741506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rosswalk, poster, font&#10;&#10;Description automatically generated">
            <a:extLst>
              <a:ext uri="{FF2B5EF4-FFF2-40B4-BE49-F238E27FC236}">
                <a16:creationId xmlns:a16="http://schemas.microsoft.com/office/drawing/2014/main" id="{484489FF-0BB0-CA5B-1583-4C38C8B67961}"/>
              </a:ext>
            </a:extLst>
          </p:cNvPr>
          <p:cNvPicPr>
            <a:picLocks noChangeAspect="1"/>
          </p:cNvPicPr>
          <p:nvPr/>
        </p:nvPicPr>
        <p:blipFill rotWithShape="1">
          <a:blip r:embed="rId2"/>
          <a:srcRect l="7329" t="7258" r="27318"/>
          <a:stretch/>
        </p:blipFill>
        <p:spPr>
          <a:xfrm>
            <a:off x="3523488" y="10"/>
            <a:ext cx="8668512" cy="6857990"/>
          </a:xfrm>
          <a:prstGeom prst="rect">
            <a:avLst/>
          </a:prstGeom>
        </p:spPr>
      </p:pic>
      <p:sp>
        <p:nvSpPr>
          <p:cNvPr id="48" name="Rectangle 4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575EC1-CBE3-619C-2BB4-CB8AAE50BC27}"/>
              </a:ext>
            </a:extLst>
          </p:cNvPr>
          <p:cNvSpPr>
            <a:spLocks noGrp="1"/>
          </p:cNvSpPr>
          <p:nvPr>
            <p:ph type="ctrTitle"/>
          </p:nvPr>
        </p:nvSpPr>
        <p:spPr>
          <a:xfrm>
            <a:off x="371094" y="1161288"/>
            <a:ext cx="3438144" cy="1124712"/>
          </a:xfrm>
        </p:spPr>
        <p:txBody>
          <a:bodyPr vert="horz" lIns="91440" tIns="45720" rIns="91440" bIns="45720" rtlCol="0" anchor="b">
            <a:normAutofit/>
          </a:bodyPr>
          <a:lstStyle/>
          <a:p>
            <a:pPr algn="l"/>
            <a:r>
              <a:rPr lang="en-US" sz="2800" i="0">
                <a:effectLst/>
              </a:rPr>
              <a:t> </a:t>
            </a:r>
            <a:endParaRPr lang="en-US" sz="2800"/>
          </a:p>
        </p:txBody>
      </p:sp>
      <p:sp>
        <p:nvSpPr>
          <p:cNvPr id="50" name="Rectangle 4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2" name="Rectangle 5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A4540C8-3EB2-D90D-0816-BF85803A2926}"/>
              </a:ext>
            </a:extLst>
          </p:cNvPr>
          <p:cNvSpPr>
            <a:spLocks noGrp="1"/>
          </p:cNvSpPr>
          <p:nvPr>
            <p:ph type="subTitle" idx="1"/>
          </p:nvPr>
        </p:nvSpPr>
        <p:spPr>
          <a:xfrm>
            <a:off x="371094" y="2718054"/>
            <a:ext cx="3438906" cy="3207258"/>
          </a:xfrm>
        </p:spPr>
        <p:txBody>
          <a:bodyPr vert="horz" lIns="91440" tIns="45720" rIns="91440" bIns="45720" rtlCol="0" anchor="t">
            <a:normAutofit/>
          </a:bodyPr>
          <a:lstStyle/>
          <a:p>
            <a:pPr indent="-228600" algn="l">
              <a:buFont typeface="Arial" panose="020B0604020202020204" pitchFamily="34" charset="0"/>
              <a:buChar char="•"/>
            </a:pPr>
            <a:r>
              <a:rPr lang="en-US" sz="1700" dirty="0"/>
              <a:t>THE CHALLENGE PT. 2</a:t>
            </a:r>
          </a:p>
          <a:p>
            <a:pPr indent="-228600" algn="l">
              <a:buFont typeface="Arial" panose="020B0604020202020204" pitchFamily="34" charset="0"/>
              <a:buChar char="•"/>
            </a:pPr>
            <a:r>
              <a:rPr lang="en-US" sz="1800" dirty="0"/>
              <a:t>Reaching the campuses for Christ and prayers for needs of this generation</a:t>
            </a:r>
          </a:p>
          <a:p>
            <a:pPr indent="-228600" algn="l">
              <a:buFont typeface="Arial" panose="020B0604020202020204" pitchFamily="34" charset="0"/>
              <a:buChar char="•"/>
            </a:pPr>
            <a:r>
              <a:rPr lang="en-US" sz="1800" dirty="0">
                <a:solidFill>
                  <a:schemeClr val="accent2">
                    <a:lumMod val="75000"/>
                  </a:schemeClr>
                </a:solidFill>
              </a:rPr>
              <a:t>How to pray with this generation</a:t>
            </a:r>
          </a:p>
          <a:p>
            <a:pPr indent="-228600" algn="l">
              <a:buFont typeface="Arial" panose="020B0604020202020204" pitchFamily="34" charset="0"/>
              <a:buChar char="•"/>
            </a:pPr>
            <a:r>
              <a:rPr lang="en-US" sz="1800" dirty="0"/>
              <a:t>Biblical reminders of why we focus on prayer for this generation</a:t>
            </a:r>
          </a:p>
          <a:p>
            <a:pPr indent="-228600" algn="l">
              <a:buFont typeface="Arial" panose="020B0604020202020204" pitchFamily="34" charset="0"/>
              <a:buChar char="•"/>
            </a:pPr>
            <a:endParaRPr lang="en-US" sz="1700" dirty="0"/>
          </a:p>
        </p:txBody>
      </p:sp>
    </p:spTree>
    <p:extLst>
      <p:ext uri="{BB962C8B-B14F-4D97-AF65-F5344CB8AC3E}">
        <p14:creationId xmlns:p14="http://schemas.microsoft.com/office/powerpoint/2010/main" val="183370064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rosswalk, poster, font&#10;&#10;Description automatically generated">
            <a:extLst>
              <a:ext uri="{FF2B5EF4-FFF2-40B4-BE49-F238E27FC236}">
                <a16:creationId xmlns:a16="http://schemas.microsoft.com/office/drawing/2014/main" id="{484489FF-0BB0-CA5B-1583-4C38C8B67961}"/>
              </a:ext>
            </a:extLst>
          </p:cNvPr>
          <p:cNvPicPr>
            <a:picLocks noChangeAspect="1"/>
          </p:cNvPicPr>
          <p:nvPr/>
        </p:nvPicPr>
        <p:blipFill rotWithShape="1">
          <a:blip r:embed="rId2"/>
          <a:srcRect l="7329" t="7258" r="27318"/>
          <a:stretch/>
        </p:blipFill>
        <p:spPr>
          <a:xfrm>
            <a:off x="3523488" y="10"/>
            <a:ext cx="8668512" cy="6857990"/>
          </a:xfrm>
          <a:prstGeom prst="rect">
            <a:avLst/>
          </a:prstGeom>
        </p:spPr>
      </p:pic>
      <p:sp>
        <p:nvSpPr>
          <p:cNvPr id="48" name="Rectangle 4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575EC1-CBE3-619C-2BB4-CB8AAE50BC27}"/>
              </a:ext>
            </a:extLst>
          </p:cNvPr>
          <p:cNvSpPr>
            <a:spLocks noGrp="1"/>
          </p:cNvSpPr>
          <p:nvPr>
            <p:ph type="ctrTitle"/>
          </p:nvPr>
        </p:nvSpPr>
        <p:spPr>
          <a:xfrm>
            <a:off x="371094" y="1161288"/>
            <a:ext cx="3438144" cy="1124712"/>
          </a:xfrm>
        </p:spPr>
        <p:txBody>
          <a:bodyPr vert="horz" lIns="91440" tIns="45720" rIns="91440" bIns="45720" rtlCol="0" anchor="b">
            <a:normAutofit/>
          </a:bodyPr>
          <a:lstStyle/>
          <a:p>
            <a:pPr algn="l"/>
            <a:r>
              <a:rPr lang="en-US" sz="2800" i="0">
                <a:effectLst/>
              </a:rPr>
              <a:t> </a:t>
            </a:r>
            <a:endParaRPr lang="en-US" sz="2800"/>
          </a:p>
        </p:txBody>
      </p:sp>
      <p:sp>
        <p:nvSpPr>
          <p:cNvPr id="50" name="Rectangle 4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2" name="Rectangle 5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A4540C8-3EB2-D90D-0816-BF85803A2926}"/>
              </a:ext>
            </a:extLst>
          </p:cNvPr>
          <p:cNvSpPr>
            <a:spLocks noGrp="1"/>
          </p:cNvSpPr>
          <p:nvPr>
            <p:ph type="subTitle" idx="1"/>
          </p:nvPr>
        </p:nvSpPr>
        <p:spPr>
          <a:xfrm>
            <a:off x="371094" y="2718054"/>
            <a:ext cx="3438906" cy="3207258"/>
          </a:xfrm>
        </p:spPr>
        <p:txBody>
          <a:bodyPr vert="horz" lIns="91440" tIns="45720" rIns="91440" bIns="45720" rtlCol="0" anchor="t">
            <a:normAutofit fontScale="85000" lnSpcReduction="10000"/>
          </a:bodyPr>
          <a:lstStyle/>
          <a:p>
            <a:pPr algn="l">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HOW TO PRAY WITH THIS GENERATION:</a:t>
            </a:r>
          </a:p>
          <a:p>
            <a:pPr algn="l">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Embodying humility by </a:t>
            </a:r>
            <a:r>
              <a:rPr lang="en-US" sz="1800" dirty="0">
                <a:latin typeface="Calibri" panose="020F0502020204030204" pitchFamily="34" charset="0"/>
                <a:ea typeface="Calibri" panose="020F0502020204030204" pitchFamily="34" charset="0"/>
                <a:cs typeface="Times New Roman" panose="02020603050405020304" pitchFamily="18" charset="0"/>
              </a:rPr>
              <a:t>being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open to the work of God by the Holy Spirit and </a:t>
            </a:r>
          </a:p>
          <a:p>
            <a:pPr marL="0" marR="0" algn="l">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nviting God to open hearts to extend trust and follow-up regardless of age</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Include meaningful worship</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Plan short prayer segments of prayer based on worship/scripture</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Focus on meaningful topics for the age group</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Mentor a younger person to lead</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https://www.prayerleader.com/engaging-millennials-and-gen-zs-in-group-prayer/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gn="l">
              <a:buFont typeface="Arial" panose="020B0604020202020204" pitchFamily="34" charset="0"/>
              <a:buChar char="•"/>
            </a:pPr>
            <a:endParaRPr lang="en-US" sz="1700" dirty="0"/>
          </a:p>
        </p:txBody>
      </p:sp>
    </p:spTree>
    <p:extLst>
      <p:ext uri="{BB962C8B-B14F-4D97-AF65-F5344CB8AC3E}">
        <p14:creationId xmlns:p14="http://schemas.microsoft.com/office/powerpoint/2010/main" val="275003125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rosswalk, poster, font&#10;&#10;Description automatically generated">
            <a:extLst>
              <a:ext uri="{FF2B5EF4-FFF2-40B4-BE49-F238E27FC236}">
                <a16:creationId xmlns:a16="http://schemas.microsoft.com/office/drawing/2014/main" id="{484489FF-0BB0-CA5B-1583-4C38C8B67961}"/>
              </a:ext>
            </a:extLst>
          </p:cNvPr>
          <p:cNvPicPr>
            <a:picLocks noChangeAspect="1"/>
          </p:cNvPicPr>
          <p:nvPr/>
        </p:nvPicPr>
        <p:blipFill rotWithShape="1">
          <a:blip r:embed="rId2"/>
          <a:srcRect l="7329" t="7258" r="27318"/>
          <a:stretch/>
        </p:blipFill>
        <p:spPr>
          <a:xfrm>
            <a:off x="3523488" y="10"/>
            <a:ext cx="8668512" cy="6857990"/>
          </a:xfrm>
          <a:prstGeom prst="rect">
            <a:avLst/>
          </a:prstGeom>
        </p:spPr>
      </p:pic>
      <p:sp>
        <p:nvSpPr>
          <p:cNvPr id="48" name="Rectangle 4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575EC1-CBE3-619C-2BB4-CB8AAE50BC27}"/>
              </a:ext>
            </a:extLst>
          </p:cNvPr>
          <p:cNvSpPr>
            <a:spLocks noGrp="1"/>
          </p:cNvSpPr>
          <p:nvPr>
            <p:ph type="ctrTitle"/>
          </p:nvPr>
        </p:nvSpPr>
        <p:spPr>
          <a:xfrm>
            <a:off x="371094" y="1161288"/>
            <a:ext cx="3438144" cy="1124712"/>
          </a:xfrm>
        </p:spPr>
        <p:txBody>
          <a:bodyPr vert="horz" lIns="91440" tIns="45720" rIns="91440" bIns="45720" rtlCol="0" anchor="b">
            <a:normAutofit/>
          </a:bodyPr>
          <a:lstStyle/>
          <a:p>
            <a:pPr algn="l"/>
            <a:r>
              <a:rPr lang="en-US" sz="2800" i="0">
                <a:effectLst/>
              </a:rPr>
              <a:t> </a:t>
            </a:r>
            <a:endParaRPr lang="en-US" sz="2800"/>
          </a:p>
        </p:txBody>
      </p:sp>
      <p:sp>
        <p:nvSpPr>
          <p:cNvPr id="50" name="Rectangle 4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2" name="Rectangle 5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A4540C8-3EB2-D90D-0816-BF85803A2926}"/>
              </a:ext>
            </a:extLst>
          </p:cNvPr>
          <p:cNvSpPr>
            <a:spLocks noGrp="1"/>
          </p:cNvSpPr>
          <p:nvPr>
            <p:ph type="subTitle" idx="1"/>
          </p:nvPr>
        </p:nvSpPr>
        <p:spPr>
          <a:xfrm>
            <a:off x="371094" y="2718054"/>
            <a:ext cx="3438906" cy="3207258"/>
          </a:xfrm>
        </p:spPr>
        <p:txBody>
          <a:bodyPr vert="horz" lIns="91440" tIns="45720" rIns="91440" bIns="45720" rtlCol="0" anchor="t">
            <a:normAutofit/>
          </a:bodyPr>
          <a:lstStyle/>
          <a:p>
            <a:pPr indent="-228600" algn="l">
              <a:buFont typeface="Arial" panose="020B0604020202020204" pitchFamily="34" charset="0"/>
              <a:buChar char="•"/>
            </a:pPr>
            <a:r>
              <a:rPr lang="en-US" sz="1700" dirty="0"/>
              <a:t>THE CHALLENGE PT. 2</a:t>
            </a:r>
          </a:p>
          <a:p>
            <a:pPr indent="-228600" algn="l">
              <a:buFont typeface="Arial" panose="020B0604020202020204" pitchFamily="34" charset="0"/>
              <a:buChar char="•"/>
            </a:pPr>
            <a:r>
              <a:rPr lang="en-US" sz="1800" dirty="0"/>
              <a:t>Reaching the campuses for Christ and prayers for needs of this generation</a:t>
            </a:r>
          </a:p>
          <a:p>
            <a:pPr indent="-228600" algn="l">
              <a:buFont typeface="Arial" panose="020B0604020202020204" pitchFamily="34" charset="0"/>
              <a:buChar char="•"/>
            </a:pPr>
            <a:r>
              <a:rPr lang="en-US" sz="1800" dirty="0"/>
              <a:t>How to pray with this generation</a:t>
            </a:r>
          </a:p>
          <a:p>
            <a:pPr indent="-228600" algn="l">
              <a:buFont typeface="Arial" panose="020B0604020202020204" pitchFamily="34" charset="0"/>
              <a:buChar char="•"/>
            </a:pPr>
            <a:r>
              <a:rPr lang="en-US" sz="1800" dirty="0">
                <a:solidFill>
                  <a:schemeClr val="accent2">
                    <a:lumMod val="75000"/>
                  </a:schemeClr>
                </a:solidFill>
              </a:rPr>
              <a:t>Biblical reminders of why we focus on prayer for this generation</a:t>
            </a:r>
          </a:p>
          <a:p>
            <a:pPr indent="-228600" algn="l">
              <a:buFont typeface="Arial" panose="020B0604020202020204" pitchFamily="34" charset="0"/>
              <a:buChar char="•"/>
            </a:pPr>
            <a:endParaRPr lang="en-US" sz="1700" dirty="0"/>
          </a:p>
        </p:txBody>
      </p:sp>
    </p:spTree>
    <p:extLst>
      <p:ext uri="{BB962C8B-B14F-4D97-AF65-F5344CB8AC3E}">
        <p14:creationId xmlns:p14="http://schemas.microsoft.com/office/powerpoint/2010/main" val="378686497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413</Words>
  <Application>Microsoft Macintosh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-apple-system</vt:lpstr>
      <vt:lpstr>Segoe UI</vt:lpstr>
      <vt:lpstr>system-ui</vt:lpstr>
      <vt:lpstr>Arial</vt:lpstr>
      <vt:lpstr>Calibri</vt:lpstr>
      <vt:lpstr>Calibri Light</vt:lpstr>
      <vt:lpstr>Times New Roman</vt:lpstr>
      <vt:lpstr>Office Theme</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Melanie Chow</dc:creator>
  <cp:lastModifiedBy>Microsoft Office User</cp:lastModifiedBy>
  <cp:revision>3</cp:revision>
  <dcterms:created xsi:type="dcterms:W3CDTF">2023-04-28T07:59:14Z</dcterms:created>
  <dcterms:modified xsi:type="dcterms:W3CDTF">2023-05-08T04:10:28Z</dcterms:modified>
</cp:coreProperties>
</file>